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.tif>
</file>

<file path=ppt/media/image2.tif>
</file>

<file path=ppt/media/image3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8" name="Shape 12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bk object 16"/>
          <p:cNvSpPr/>
          <p:nvPr/>
        </p:nvSpPr>
        <p:spPr>
          <a:xfrm>
            <a:off x="6502399" y="-1"/>
            <a:ext cx="1" cy="286872"/>
          </a:xfrm>
          <a:prstGeom prst="line">
            <a:avLst/>
          </a:prstGeom>
          <a:ln w="12700">
            <a:solidFill>
              <a:srgbClr val="2BFBE1"/>
            </a:solidFill>
          </a:ln>
        </p:spPr>
        <p:txBody>
          <a:bodyPr lIns="57374" tIns="57374" rIns="57374" bIns="57374"/>
          <a:lstStyle/>
          <a:p>
            <a:pPr algn="l" defTabSz="1147482">
              <a:defRPr b="0" sz="2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18" name="bk object 17"/>
          <p:cNvSpPr/>
          <p:nvPr/>
        </p:nvSpPr>
        <p:spPr>
          <a:xfrm>
            <a:off x="6470525" y="9466729"/>
            <a:ext cx="1" cy="286871"/>
          </a:xfrm>
          <a:prstGeom prst="line">
            <a:avLst/>
          </a:prstGeom>
          <a:ln w="12700">
            <a:solidFill>
              <a:srgbClr val="2BFBE1"/>
            </a:solidFill>
          </a:ln>
        </p:spPr>
        <p:txBody>
          <a:bodyPr lIns="57374" tIns="57374" rIns="57374" bIns="57374"/>
          <a:lstStyle/>
          <a:p>
            <a:pPr algn="l" defTabSz="1147482">
              <a:defRPr b="0" sz="2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19" name="Title Text"/>
          <p:cNvSpPr txBox="1"/>
          <p:nvPr>
            <p:ph type="title"/>
          </p:nvPr>
        </p:nvSpPr>
        <p:spPr>
          <a:xfrm>
            <a:off x="2996210" y="3691883"/>
            <a:ext cx="7012380" cy="737896"/>
          </a:xfrm>
          <a:prstGeom prst="rect">
            <a:avLst/>
          </a:prstGeom>
        </p:spPr>
        <p:txBody>
          <a:bodyPr lIns="0" tIns="0" rIns="0" bIns="0" anchor="t"/>
          <a:lstStyle>
            <a:lvl1pPr algn="l" defTabSz="1147482">
              <a:defRPr sz="2200">
                <a:solidFill>
                  <a:srgbClr val="34343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0" name="Body Level One…"/>
          <p:cNvSpPr txBox="1"/>
          <p:nvPr>
            <p:ph type="body" sz="quarter" idx="1"/>
          </p:nvPr>
        </p:nvSpPr>
        <p:spPr>
          <a:xfrm>
            <a:off x="2297680" y="3451211"/>
            <a:ext cx="8460292" cy="2518087"/>
          </a:xfrm>
          <a:prstGeom prst="rect">
            <a:avLst/>
          </a:prstGeom>
        </p:spPr>
        <p:txBody>
          <a:bodyPr lIns="0" tIns="0" rIns="0" bIns="0" anchor="t"/>
          <a:lstStyle>
            <a:lvl1pPr marL="0" indent="0" defTabSz="1147482">
              <a:spcBef>
                <a:spcPts val="0"/>
              </a:spcBef>
              <a:buSzTx/>
              <a:buNone/>
              <a:defRPr sz="16200">
                <a:solidFill>
                  <a:srgbClr val="2BFBE1"/>
                </a:solidFill>
                <a:latin typeface="Pangram-ExtraLight"/>
                <a:ea typeface="Pangram-ExtraLight"/>
                <a:cs typeface="Pangram-ExtraLight"/>
                <a:sym typeface="Pangram-ExtraLight"/>
              </a:defRPr>
            </a:lvl1pPr>
            <a:lvl2pPr marL="0" indent="457200" defTabSz="1147482">
              <a:spcBef>
                <a:spcPts val="0"/>
              </a:spcBef>
              <a:buSzTx/>
              <a:buNone/>
              <a:defRPr sz="16200">
                <a:solidFill>
                  <a:srgbClr val="2BFBE1"/>
                </a:solidFill>
                <a:latin typeface="Pangram-ExtraLight"/>
                <a:ea typeface="Pangram-ExtraLight"/>
                <a:cs typeface="Pangram-ExtraLight"/>
                <a:sym typeface="Pangram-ExtraLight"/>
              </a:defRPr>
            </a:lvl2pPr>
            <a:lvl3pPr marL="0" indent="914400" defTabSz="1147482">
              <a:spcBef>
                <a:spcPts val="0"/>
              </a:spcBef>
              <a:buSzTx/>
              <a:buNone/>
              <a:defRPr sz="16200">
                <a:solidFill>
                  <a:srgbClr val="2BFBE1"/>
                </a:solidFill>
                <a:latin typeface="Pangram-ExtraLight"/>
                <a:ea typeface="Pangram-ExtraLight"/>
                <a:cs typeface="Pangram-ExtraLight"/>
                <a:sym typeface="Pangram-ExtraLight"/>
              </a:defRPr>
            </a:lvl3pPr>
            <a:lvl4pPr marL="0" indent="1371600" defTabSz="1147482">
              <a:spcBef>
                <a:spcPts val="0"/>
              </a:spcBef>
              <a:buSzTx/>
              <a:buNone/>
              <a:defRPr sz="16200">
                <a:solidFill>
                  <a:srgbClr val="2BFBE1"/>
                </a:solidFill>
                <a:latin typeface="Pangram-ExtraLight"/>
                <a:ea typeface="Pangram-ExtraLight"/>
                <a:cs typeface="Pangram-ExtraLight"/>
                <a:sym typeface="Pangram-ExtraLight"/>
              </a:defRPr>
            </a:lvl4pPr>
            <a:lvl5pPr marL="0" indent="1828800" defTabSz="1147482">
              <a:spcBef>
                <a:spcPts val="0"/>
              </a:spcBef>
              <a:buSzTx/>
              <a:buNone/>
              <a:defRPr sz="16200">
                <a:solidFill>
                  <a:srgbClr val="2BFBE1"/>
                </a:solidFill>
                <a:latin typeface="Pangram-ExtraLight"/>
                <a:ea typeface="Pangram-ExtraLight"/>
                <a:cs typeface="Pangram-ExtraLight"/>
                <a:sym typeface="Pangram-Extra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xfrm>
            <a:off x="10746339" y="9290939"/>
            <a:ext cx="182216" cy="177801"/>
          </a:xfrm>
          <a:prstGeom prst="rect">
            <a:avLst/>
          </a:prstGeom>
        </p:spPr>
        <p:txBody>
          <a:bodyPr lIns="0" tIns="0" rIns="0" bIns="0"/>
          <a:lstStyle>
            <a:lvl1pPr algn="l" defTabSz="1147482">
              <a:defRPr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dot-layer.github.io/charte-osbl/" TargetMode="External"/><Relationship Id="rId3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dot-layer/community" TargetMode="External"/><Relationship Id="rId3" Type="http://schemas.openxmlformats.org/officeDocument/2006/relationships/hyperlink" Target="https://github.com/dot-layer/accounting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dot-layer/community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dot-layer/community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ssemblée Générale .Layer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angram-Black"/>
                <a:ea typeface="Pangram-Black"/>
                <a:cs typeface="Pangram-Black"/>
                <a:sym typeface="Pangram-Black"/>
              </a:defRPr>
            </a:lvl1pPr>
          </a:lstStyle>
          <a:p>
            <a:pPr/>
            <a:r>
              <a:t>Assemblée Générale .Layer</a:t>
            </a:r>
          </a:p>
        </p:txBody>
      </p:sp>
      <p:sp>
        <p:nvSpPr>
          <p:cNvPr id="131" name="Mardi 5 mai 2020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angram-ExtraLight"/>
                <a:ea typeface="Pangram-ExtraLight"/>
                <a:cs typeface="Pangram-ExtraLight"/>
                <a:sym typeface="Pangram-ExtraLight"/>
              </a:defRPr>
            </a:lvl1pPr>
          </a:lstStyle>
          <a:p>
            <a:pPr/>
            <a:r>
              <a:t>Mardi 5 mai 2020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object 7"/>
          <p:cNvSpPr txBox="1"/>
          <p:nvPr/>
        </p:nvSpPr>
        <p:spPr>
          <a:xfrm>
            <a:off x="439313" y="9306877"/>
            <a:ext cx="1105248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l" defTabSz="1147482">
              <a:spcBef>
                <a:spcPts val="100"/>
              </a:spcBef>
              <a:defRPr b="0"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pPr>
            <a:r>
              <a:t>© </a:t>
            </a:r>
            <a:r>
              <a:rPr spc="-48"/>
              <a:t>2019</a:t>
            </a:r>
            <a:r>
              <a:rPr spc="-30"/>
              <a:t> </a:t>
            </a:r>
            <a:r>
              <a:rPr spc="-66"/>
              <a:t>.Layer</a:t>
            </a:r>
          </a:p>
        </p:txBody>
      </p:sp>
      <p:sp>
        <p:nvSpPr>
          <p:cNvPr id="134" name="object 2"/>
          <p:cNvSpPr txBox="1"/>
          <p:nvPr>
            <p:ph type="title"/>
          </p:nvPr>
        </p:nvSpPr>
        <p:spPr>
          <a:xfrm>
            <a:off x="817898" y="521624"/>
            <a:ext cx="3025689" cy="701241"/>
          </a:xfrm>
          <a:prstGeom prst="rect">
            <a:avLst/>
          </a:prstGeom>
        </p:spPr>
        <p:txBody>
          <a:bodyPr/>
          <a:lstStyle>
            <a:lvl1pPr indent="12700">
              <a:spcBef>
                <a:spcPts val="100"/>
              </a:spcBef>
              <a:defRPr b="1" spc="-480" sz="4200">
                <a:solidFill>
                  <a:srgbClr val="221F1F"/>
                </a:solidFill>
                <a:latin typeface="Pangram-Black"/>
                <a:ea typeface="Pangram-Black"/>
                <a:cs typeface="Pangram-Black"/>
                <a:sym typeface="Pangram-Black"/>
              </a:defRPr>
            </a:lvl1pPr>
          </a:lstStyle>
          <a:p>
            <a:pPr/>
            <a:r>
              <a:t>Ordre du jour</a:t>
            </a:r>
          </a:p>
        </p:txBody>
      </p:sp>
      <p:sp>
        <p:nvSpPr>
          <p:cNvPr id="135" name="object 3"/>
          <p:cNvSpPr txBox="1"/>
          <p:nvPr/>
        </p:nvSpPr>
        <p:spPr>
          <a:xfrm>
            <a:off x="817898" y="2658567"/>
            <a:ext cx="4900707" cy="3448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87020" indent="-274320" algn="l" defTabSz="1147482">
              <a:spcBef>
                <a:spcPts val="2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pc="-252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Retour sur .Layer</a:t>
            </a:r>
          </a:p>
          <a:p>
            <a:pPr marL="287020" marR="324323" indent="-274320" algn="l" defTabSz="1147482">
              <a:lnSpc>
                <a:spcPts val="3600"/>
              </a:lnSpc>
              <a:spcBef>
                <a:spcPts val="2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Bilan financier</a:t>
            </a:r>
            <a:endParaRPr spc="-204"/>
          </a:p>
          <a:p>
            <a:pPr marL="287020" marR="324323" indent="-274320" algn="l" defTabSz="1147482">
              <a:lnSpc>
                <a:spcPts val="3600"/>
              </a:lnSpc>
              <a:spcBef>
                <a:spcPts val="2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rPr spc="-204"/>
              <a:t>Discussion sur les membres</a:t>
            </a:r>
          </a:p>
          <a:p>
            <a:pPr marL="287020" marR="40638" indent="-274320" algn="l" defTabSz="1147482">
              <a:lnSpc>
                <a:spcPts val="3600"/>
              </a:lnSpc>
              <a:spcBef>
                <a:spcPts val="2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pc="-209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Comment s’impliquer?</a:t>
            </a:r>
            <a:endParaRPr spc="-144"/>
          </a:p>
          <a:p>
            <a:pPr marL="287020" marR="40638" indent="-274320" algn="l" defTabSz="1147482">
              <a:lnSpc>
                <a:spcPts val="3600"/>
              </a:lnSpc>
              <a:spcBef>
                <a:spcPts val="2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pc="-209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5@7</a:t>
            </a:r>
          </a:p>
        </p:txBody>
      </p:sp>
      <p:sp>
        <p:nvSpPr>
          <p:cNvPr id="136" name="object 8"/>
          <p:cNvSpPr txBox="1"/>
          <p:nvPr>
            <p:ph type="sldNum" sz="quarter" idx="4294967295"/>
          </p:nvPr>
        </p:nvSpPr>
        <p:spPr>
          <a:xfrm>
            <a:off x="10746339" y="929093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indent="12700" algn="l" defTabSz="1147482">
              <a:spcBef>
                <a:spcPts val="100"/>
              </a:spcBef>
              <a:defRPr spc="-42"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1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94408" y="1528055"/>
            <a:ext cx="4602590" cy="66974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object 14"/>
          <p:cNvSpPr txBox="1"/>
          <p:nvPr/>
        </p:nvSpPr>
        <p:spPr>
          <a:xfrm>
            <a:off x="439313" y="9306877"/>
            <a:ext cx="1105248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l" defTabSz="1147482">
              <a:spcBef>
                <a:spcPts val="100"/>
              </a:spcBef>
              <a:defRPr b="0"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pPr>
            <a:r>
              <a:t>© </a:t>
            </a:r>
            <a:r>
              <a:rPr spc="-48"/>
              <a:t>2019</a:t>
            </a:r>
            <a:r>
              <a:rPr spc="-30"/>
              <a:t> </a:t>
            </a:r>
            <a:r>
              <a:rPr spc="-66"/>
              <a:t>.Layer</a:t>
            </a:r>
          </a:p>
        </p:txBody>
      </p:sp>
      <p:sp>
        <p:nvSpPr>
          <p:cNvPr id="140" name="object 2"/>
          <p:cNvSpPr txBox="1"/>
          <p:nvPr>
            <p:ph type="title"/>
          </p:nvPr>
        </p:nvSpPr>
        <p:spPr>
          <a:xfrm>
            <a:off x="817898" y="521624"/>
            <a:ext cx="3273513" cy="1290919"/>
          </a:xfrm>
          <a:prstGeom prst="rect">
            <a:avLst/>
          </a:prstGeom>
        </p:spPr>
        <p:txBody>
          <a:bodyPr/>
          <a:lstStyle/>
          <a:p>
            <a:pPr marR="6374" indent="12700">
              <a:lnSpc>
                <a:spcPts val="4600"/>
              </a:lnSpc>
              <a:spcBef>
                <a:spcPts val="700"/>
              </a:spcBef>
              <a:defRPr b="1" spc="-360" sz="4200">
                <a:solidFill>
                  <a:srgbClr val="221F1F"/>
                </a:solidFill>
                <a:latin typeface="Pangram-Black"/>
                <a:ea typeface="Pangram-Black"/>
                <a:cs typeface="Pangram-Black"/>
                <a:sym typeface="Pangram-Black"/>
              </a:defRPr>
            </a:pPr>
            <a:r>
              <a:t>Meet, Learn  </a:t>
            </a:r>
            <a:r>
              <a:rPr spc="-240"/>
              <a:t>and</a:t>
            </a:r>
            <a:r>
              <a:rPr spc="0"/>
              <a:t> </a:t>
            </a:r>
            <a:r>
              <a:t>Share</a:t>
            </a:r>
          </a:p>
        </p:txBody>
      </p:sp>
      <p:sp>
        <p:nvSpPr>
          <p:cNvPr id="141" name="object 3"/>
          <p:cNvSpPr txBox="1"/>
          <p:nvPr/>
        </p:nvSpPr>
        <p:spPr>
          <a:xfrm>
            <a:off x="817898" y="3061780"/>
            <a:ext cx="5311091" cy="4250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87020" marR="718770" indent="-274320" algn="l" defTabSz="1147482">
              <a:lnSpc>
                <a:spcPts val="3600"/>
              </a:lnSpc>
              <a:spcBef>
                <a:spcPts val="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pc="-215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Faciliter </a:t>
            </a:r>
            <a:r>
              <a:rPr spc="-119"/>
              <a:t>la </a:t>
            </a:r>
            <a:r>
              <a:rPr spc="-244"/>
              <a:t>rencontre  </a:t>
            </a:r>
            <a:r>
              <a:rPr spc="-252"/>
              <a:t>d’adeptes </a:t>
            </a:r>
            <a:r>
              <a:rPr spc="-90"/>
              <a:t>du </a:t>
            </a:r>
            <a:r>
              <a:rPr spc="-252"/>
              <a:t>ML/data  </a:t>
            </a:r>
            <a:r>
              <a:rPr spc="-234"/>
              <a:t>science</a:t>
            </a:r>
          </a:p>
          <a:p>
            <a:pPr marL="287020" marR="495648" indent="-274320" algn="l" defTabSz="1147482">
              <a:lnSpc>
                <a:spcPts val="3600"/>
              </a:lnSpc>
              <a:spcBef>
                <a:spcPts val="2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pc="-239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Encourager </a:t>
            </a:r>
            <a:r>
              <a:rPr spc="-119"/>
              <a:t>la </a:t>
            </a:r>
            <a:r>
              <a:rPr spc="-244"/>
              <a:t>formation  </a:t>
            </a:r>
            <a:r>
              <a:rPr spc="-136"/>
              <a:t>et </a:t>
            </a:r>
            <a:r>
              <a:rPr spc="-119"/>
              <a:t>le </a:t>
            </a:r>
            <a:r>
              <a:rPr spc="-234"/>
              <a:t>partage</a:t>
            </a:r>
            <a:r>
              <a:rPr spc="-209"/>
              <a:t> </a:t>
            </a:r>
            <a:r>
              <a:rPr spc="-119"/>
              <a:t>de</a:t>
            </a:r>
          </a:p>
          <a:p>
            <a:pPr indent="241300" algn="l" defTabSz="1147482">
              <a:lnSpc>
                <a:spcPts val="3500"/>
              </a:lnSpc>
              <a:defRPr b="0" spc="-258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connaissances </a:t>
            </a:r>
            <a:r>
              <a:rPr spc="-186"/>
              <a:t>dans </a:t>
            </a:r>
            <a:r>
              <a:rPr spc="-119"/>
              <a:t>le</a:t>
            </a:r>
            <a:r>
              <a:rPr spc="-42"/>
              <a:t> </a:t>
            </a:r>
            <a:r>
              <a:rPr spc="-84"/>
              <a:t>ML</a:t>
            </a:r>
          </a:p>
          <a:p>
            <a:pPr marL="287020" marR="51796" indent="-274320" algn="l" defTabSz="1147482">
              <a:lnSpc>
                <a:spcPts val="3600"/>
              </a:lnSpc>
              <a:spcBef>
                <a:spcPts val="2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pc="-168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Agir </a:t>
            </a:r>
            <a:r>
              <a:rPr spc="-215"/>
              <a:t>comme </a:t>
            </a:r>
            <a:r>
              <a:rPr spc="-258"/>
              <a:t>catalyseur </a:t>
            </a:r>
            <a:r>
              <a:rPr spc="-209"/>
              <a:t>au  </a:t>
            </a:r>
            <a:r>
              <a:rPr spc="-234"/>
              <a:t>démarrage </a:t>
            </a:r>
            <a:r>
              <a:rPr spc="-119"/>
              <a:t>de </a:t>
            </a:r>
            <a:r>
              <a:rPr spc="-244"/>
              <a:t>projets</a:t>
            </a:r>
            <a:r>
              <a:rPr spc="-162"/>
              <a:t> </a:t>
            </a:r>
            <a:r>
              <a:rPr spc="-84"/>
              <a:t>ML</a:t>
            </a:r>
          </a:p>
        </p:txBody>
      </p:sp>
      <p:sp>
        <p:nvSpPr>
          <p:cNvPr id="142" name="object 15"/>
          <p:cNvSpPr txBox="1"/>
          <p:nvPr>
            <p:ph type="sldNum" sz="quarter" idx="4294967295"/>
          </p:nvPr>
        </p:nvSpPr>
        <p:spPr>
          <a:xfrm>
            <a:off x="10746339" y="929093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indent="12700" algn="l" defTabSz="1147482">
              <a:spcBef>
                <a:spcPts val="100"/>
              </a:spcBef>
              <a:defRPr spc="-42"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143" name="Image Gallery" descr="Image Gallery"/>
          <p:cNvPicPr>
            <a:picLocks noChangeAspect="1"/>
          </p:cNvPicPr>
          <p:nvPr/>
        </p:nvPicPr>
        <p:blipFill>
          <a:blip r:embed="rId2">
            <a:extLst/>
          </a:blip>
          <a:srcRect l="126" t="0" r="126" b="0"/>
          <a:stretch>
            <a:fillRect/>
          </a:stretch>
        </p:blipFill>
        <p:spPr>
          <a:xfrm>
            <a:off x="8111315" y="4288395"/>
            <a:ext cx="3366525" cy="14670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object 7"/>
          <p:cNvSpPr txBox="1"/>
          <p:nvPr/>
        </p:nvSpPr>
        <p:spPr>
          <a:xfrm>
            <a:off x="439313" y="9306877"/>
            <a:ext cx="1105248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l" defTabSz="1147482">
              <a:spcBef>
                <a:spcPts val="100"/>
              </a:spcBef>
              <a:defRPr b="0"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pPr>
            <a:r>
              <a:t>© </a:t>
            </a:r>
            <a:r>
              <a:rPr spc="-48"/>
              <a:t>2019</a:t>
            </a:r>
            <a:r>
              <a:rPr spc="-30"/>
              <a:t> </a:t>
            </a:r>
            <a:r>
              <a:rPr spc="-66"/>
              <a:t>.Layer</a:t>
            </a:r>
          </a:p>
        </p:txBody>
      </p:sp>
      <p:sp>
        <p:nvSpPr>
          <p:cNvPr id="146" name="object 2"/>
          <p:cNvSpPr txBox="1"/>
          <p:nvPr>
            <p:ph type="title"/>
          </p:nvPr>
        </p:nvSpPr>
        <p:spPr>
          <a:xfrm>
            <a:off x="817898" y="521624"/>
            <a:ext cx="3455995" cy="701241"/>
          </a:xfrm>
          <a:prstGeom prst="rect">
            <a:avLst/>
          </a:prstGeom>
        </p:spPr>
        <p:txBody>
          <a:bodyPr/>
          <a:lstStyle>
            <a:lvl1pPr indent="12700">
              <a:spcBef>
                <a:spcPts val="100"/>
              </a:spcBef>
              <a:defRPr b="1" spc="-360" sz="4200">
                <a:solidFill>
                  <a:srgbClr val="221F1F"/>
                </a:solidFill>
                <a:latin typeface="Pangram-Black"/>
                <a:ea typeface="Pangram-Black"/>
                <a:cs typeface="Pangram-Black"/>
                <a:sym typeface="Pangram-Black"/>
              </a:defRPr>
            </a:lvl1pPr>
          </a:lstStyle>
          <a:p>
            <a:pPr/>
            <a:r>
              <a:t>Orientations</a:t>
            </a:r>
          </a:p>
        </p:txBody>
      </p:sp>
      <p:sp>
        <p:nvSpPr>
          <p:cNvPr id="147" name="object 8"/>
          <p:cNvSpPr txBox="1"/>
          <p:nvPr>
            <p:ph type="sldNum" sz="quarter" idx="4294967295"/>
          </p:nvPr>
        </p:nvSpPr>
        <p:spPr>
          <a:xfrm>
            <a:off x="10746339" y="929093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indent="12700" algn="l" defTabSz="1147482">
              <a:spcBef>
                <a:spcPts val="100"/>
              </a:spcBef>
              <a:defRPr spc="-42"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48" name="object 3"/>
          <p:cNvSpPr txBox="1"/>
          <p:nvPr>
            <p:ph type="body" sz="quarter" idx="1"/>
          </p:nvPr>
        </p:nvSpPr>
        <p:spPr>
          <a:xfrm>
            <a:off x="2297680" y="3451211"/>
            <a:ext cx="8460291" cy="2518087"/>
          </a:xfrm>
          <a:prstGeom prst="rect">
            <a:avLst/>
          </a:prstGeom>
        </p:spPr>
        <p:txBody>
          <a:bodyPr/>
          <a:lstStyle>
            <a:lvl1pPr indent="12700">
              <a:spcBef>
                <a:spcPts val="100"/>
              </a:spcBef>
              <a:tabLst>
                <a:tab pos="3530600" algn="l"/>
                <a:tab pos="7112000" algn="l"/>
              </a:tabLst>
            </a:lvl1pPr>
          </a:lstStyle>
          <a:p>
            <a:pPr/>
            <a:r>
              <a:t>1	2	3</a:t>
            </a:r>
          </a:p>
        </p:txBody>
      </p:sp>
      <p:sp>
        <p:nvSpPr>
          <p:cNvPr id="149" name="object 4"/>
          <p:cNvSpPr txBox="1"/>
          <p:nvPr/>
        </p:nvSpPr>
        <p:spPr>
          <a:xfrm>
            <a:off x="2425966" y="4513031"/>
            <a:ext cx="81598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1147482">
              <a:spcBef>
                <a:spcPts val="100"/>
              </a:spcBef>
              <a:defRPr spc="-294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lvl1pPr>
          </a:lstStyle>
          <a:p>
            <a:pPr/>
            <a:r>
              <a:t>Blog</a:t>
            </a:r>
          </a:p>
        </p:txBody>
      </p:sp>
      <p:sp>
        <p:nvSpPr>
          <p:cNvPr id="150" name="object 5"/>
          <p:cNvSpPr txBox="1"/>
          <p:nvPr/>
        </p:nvSpPr>
        <p:spPr>
          <a:xfrm>
            <a:off x="5833635" y="4513031"/>
            <a:ext cx="135387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1147482">
              <a:spcBef>
                <a:spcPts val="100"/>
              </a:spcBef>
              <a:defRPr spc="-239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lvl1pPr>
          </a:lstStyle>
          <a:p>
            <a:pPr/>
            <a:r>
              <a:t>Projets</a:t>
            </a:r>
          </a:p>
        </p:txBody>
      </p:sp>
      <p:sp>
        <p:nvSpPr>
          <p:cNvPr id="151" name="object 6"/>
          <p:cNvSpPr txBox="1"/>
          <p:nvPr/>
        </p:nvSpPr>
        <p:spPr>
          <a:xfrm>
            <a:off x="8912872" y="4513031"/>
            <a:ext cx="234038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l" defTabSz="1147482">
              <a:spcBef>
                <a:spcPts val="100"/>
              </a:spcBef>
              <a:defRPr spc="-270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É</a:t>
            </a:r>
            <a:r>
              <a:rPr spc="-450"/>
              <a:t>v</a:t>
            </a:r>
            <a:r>
              <a:rPr spc="-274"/>
              <a:t>é</a:t>
            </a:r>
            <a:r>
              <a:rPr spc="-282"/>
              <a:t>n</a:t>
            </a:r>
            <a:r>
              <a:rPr spc="-274"/>
              <a:t>e</a:t>
            </a:r>
            <a:r>
              <a:rPr spc="-282"/>
              <a:t>m</a:t>
            </a:r>
            <a:r>
              <a:rPr spc="-274"/>
              <a:t>e</a:t>
            </a:r>
            <a:r>
              <a:rPr spc="-209"/>
              <a:t>n</a:t>
            </a:r>
            <a:r>
              <a:rPr spc="-294"/>
              <a:t>t</a:t>
            </a:r>
            <a:r>
              <a:rPr spc="0"/>
              <a:t>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object 7"/>
          <p:cNvSpPr txBox="1"/>
          <p:nvPr/>
        </p:nvSpPr>
        <p:spPr>
          <a:xfrm>
            <a:off x="439313" y="9306877"/>
            <a:ext cx="1105248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l" defTabSz="1147482">
              <a:spcBef>
                <a:spcPts val="100"/>
              </a:spcBef>
              <a:defRPr b="0"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pPr>
            <a:r>
              <a:t>© </a:t>
            </a:r>
            <a:r>
              <a:rPr spc="-48"/>
              <a:t>2019</a:t>
            </a:r>
            <a:r>
              <a:rPr spc="-30"/>
              <a:t> </a:t>
            </a:r>
            <a:r>
              <a:rPr spc="-66"/>
              <a:t>.Layer</a:t>
            </a:r>
          </a:p>
        </p:txBody>
      </p:sp>
      <p:sp>
        <p:nvSpPr>
          <p:cNvPr id="154" name="object 2"/>
          <p:cNvSpPr txBox="1"/>
          <p:nvPr>
            <p:ph type="title"/>
          </p:nvPr>
        </p:nvSpPr>
        <p:spPr>
          <a:xfrm>
            <a:off x="817898" y="521624"/>
            <a:ext cx="3455995" cy="701241"/>
          </a:xfrm>
          <a:prstGeom prst="rect">
            <a:avLst/>
          </a:prstGeom>
        </p:spPr>
        <p:txBody>
          <a:bodyPr/>
          <a:lstStyle>
            <a:lvl1pPr indent="12700">
              <a:spcBef>
                <a:spcPts val="100"/>
              </a:spcBef>
              <a:defRPr b="1" spc="-360" sz="4200">
                <a:solidFill>
                  <a:srgbClr val="221F1F"/>
                </a:solidFill>
                <a:latin typeface="Pangram-Black"/>
                <a:ea typeface="Pangram-Black"/>
                <a:cs typeface="Pangram-Black"/>
                <a:sym typeface="Pangram-Black"/>
              </a:defRPr>
            </a:lvl1pPr>
          </a:lstStyle>
          <a:p>
            <a:pPr/>
            <a:r>
              <a:t>Charte OSBL</a:t>
            </a:r>
          </a:p>
        </p:txBody>
      </p:sp>
      <p:sp>
        <p:nvSpPr>
          <p:cNvPr id="155" name="object 8"/>
          <p:cNvSpPr txBox="1"/>
          <p:nvPr>
            <p:ph type="sldNum" sz="quarter" idx="4294967295"/>
          </p:nvPr>
        </p:nvSpPr>
        <p:spPr>
          <a:xfrm>
            <a:off x="10746339" y="929093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 indent="12700" algn="l" defTabSz="1147482">
              <a:spcBef>
                <a:spcPts val="100"/>
              </a:spcBef>
              <a:defRPr spc="-42"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56" name="object 5"/>
          <p:cNvSpPr/>
          <p:nvPr/>
        </p:nvSpPr>
        <p:spPr>
          <a:xfrm>
            <a:off x="7937803" y="6629344"/>
            <a:ext cx="5058175" cy="603492"/>
          </a:xfrm>
          <a:prstGeom prst="rect">
            <a:avLst/>
          </a:prstGeom>
          <a:solidFill>
            <a:srgbClr val="FFE66C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b="0" sz="18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57" name="object 6"/>
          <p:cNvSpPr txBox="1"/>
          <p:nvPr/>
        </p:nvSpPr>
        <p:spPr>
          <a:xfrm>
            <a:off x="8378602" y="6791389"/>
            <a:ext cx="389674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914400">
              <a:spcBef>
                <a:spcPts val="100"/>
              </a:spcBef>
              <a:defRPr spc="-125" sz="1800" u="sng">
                <a:solidFill>
                  <a:srgbClr val="323031"/>
                </a:solidFill>
                <a:latin typeface="Pangram"/>
                <a:ea typeface="Pangram"/>
                <a:cs typeface="Pangram"/>
                <a:sym typeface="Pangram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https://dot-layer.github.io/charte-osbl/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35282" y="1650838"/>
            <a:ext cx="10565764" cy="43481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object 6"/>
          <p:cNvSpPr txBox="1"/>
          <p:nvPr/>
        </p:nvSpPr>
        <p:spPr>
          <a:xfrm>
            <a:off x="8933483" y="6791389"/>
            <a:ext cx="334186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914400">
              <a:spcBef>
                <a:spcPts val="100"/>
              </a:spcBef>
              <a:defRPr spc="-125" sz="1800" u="sng">
                <a:solidFill>
                  <a:srgbClr val="323031"/>
                </a:solidFill>
                <a:latin typeface="Pangram"/>
                <a:ea typeface="Pangram"/>
                <a:cs typeface="Pangram"/>
                <a:sym typeface="Pangram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 </a:t>
            </a:r>
          </a:p>
        </p:txBody>
      </p:sp>
      <p:sp>
        <p:nvSpPr>
          <p:cNvPr id="161" name="object 5"/>
          <p:cNvSpPr/>
          <p:nvPr/>
        </p:nvSpPr>
        <p:spPr>
          <a:xfrm>
            <a:off x="8632383" y="6895565"/>
            <a:ext cx="4427095" cy="603492"/>
          </a:xfrm>
          <a:prstGeom prst="rect">
            <a:avLst/>
          </a:prstGeom>
          <a:solidFill>
            <a:srgbClr val="FFE66C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b="0" sz="18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62" name="object 6"/>
          <p:cNvSpPr txBox="1"/>
          <p:nvPr/>
        </p:nvSpPr>
        <p:spPr>
          <a:xfrm>
            <a:off x="9001601" y="7085893"/>
            <a:ext cx="4046438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914400">
              <a:spcBef>
                <a:spcPts val="100"/>
              </a:spcBef>
              <a:defRPr spc="-125" sz="1800" u="sng">
                <a:solidFill>
                  <a:srgbClr val="323031"/>
                </a:solidFill>
                <a:latin typeface="Pangram"/>
                <a:ea typeface="Pangram"/>
                <a:cs typeface="Pangram"/>
                <a:sym typeface="Pangram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github.com/dot-layer/accounting</a:t>
            </a:r>
          </a:p>
        </p:txBody>
      </p:sp>
      <p:sp>
        <p:nvSpPr>
          <p:cNvPr id="163" name="Slide Number"/>
          <p:cNvSpPr txBox="1"/>
          <p:nvPr>
            <p:ph type="sldNum" sz="quarter" idx="4294967295"/>
          </p:nvPr>
        </p:nvSpPr>
        <p:spPr>
          <a:xfrm>
            <a:off x="10682839" y="929093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defRPr sz="1200">
                <a:latin typeface="Pangram"/>
                <a:ea typeface="Pangram"/>
                <a:cs typeface="Pangram"/>
                <a:sym typeface="Pangram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64" name="object 7"/>
          <p:cNvSpPr txBox="1"/>
          <p:nvPr/>
        </p:nvSpPr>
        <p:spPr>
          <a:xfrm>
            <a:off x="439313" y="9306877"/>
            <a:ext cx="1105248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l" defTabSz="1147482">
              <a:spcBef>
                <a:spcPts val="100"/>
              </a:spcBef>
              <a:defRPr b="0"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pPr>
            <a:r>
              <a:t>© </a:t>
            </a:r>
            <a:r>
              <a:rPr spc="-48"/>
              <a:t>2019</a:t>
            </a:r>
            <a:r>
              <a:rPr spc="-30"/>
              <a:t> </a:t>
            </a:r>
            <a:r>
              <a:rPr spc="-66"/>
              <a:t>.Layer</a:t>
            </a:r>
          </a:p>
        </p:txBody>
      </p:sp>
      <p:sp>
        <p:nvSpPr>
          <p:cNvPr id="165" name="Bilan financier"/>
          <p:cNvSpPr txBox="1"/>
          <p:nvPr>
            <p:ph type="title"/>
          </p:nvPr>
        </p:nvSpPr>
        <p:spPr>
          <a:xfrm>
            <a:off x="817898" y="521624"/>
            <a:ext cx="3455995" cy="701241"/>
          </a:xfrm>
          <a:prstGeom prst="rect">
            <a:avLst/>
          </a:prstGeom>
        </p:spPr>
        <p:txBody>
          <a:bodyPr lIns="0" tIns="0" rIns="0" bIns="0" anchor="t"/>
          <a:lstStyle>
            <a:lvl1pPr defTabSz="286258">
              <a:defRPr b="1" sz="3920">
                <a:latin typeface="Pangram-Black"/>
                <a:ea typeface="Pangram-Black"/>
                <a:cs typeface="Pangram-Black"/>
                <a:sym typeface="Pangram-Black"/>
              </a:defRPr>
            </a:lvl1pPr>
          </a:lstStyle>
          <a:p>
            <a:pPr/>
            <a:r>
              <a:t>Bilan financier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object 6"/>
          <p:cNvSpPr txBox="1"/>
          <p:nvPr/>
        </p:nvSpPr>
        <p:spPr>
          <a:xfrm>
            <a:off x="8933483" y="6791389"/>
            <a:ext cx="334186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914400">
              <a:spcBef>
                <a:spcPts val="100"/>
              </a:spcBef>
              <a:defRPr spc="-125" sz="1800" u="sng">
                <a:solidFill>
                  <a:srgbClr val="323031"/>
                </a:solidFill>
                <a:latin typeface="Pangram"/>
                <a:ea typeface="Pangram"/>
                <a:cs typeface="Pangram"/>
                <a:sym typeface="Pangram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 </a:t>
            </a:r>
          </a:p>
        </p:txBody>
      </p:sp>
      <p:sp>
        <p:nvSpPr>
          <p:cNvPr id="168" name="Slide Number"/>
          <p:cNvSpPr txBox="1"/>
          <p:nvPr>
            <p:ph type="sldNum" sz="quarter" idx="4294967295"/>
          </p:nvPr>
        </p:nvSpPr>
        <p:spPr>
          <a:xfrm>
            <a:off x="10682839" y="929093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defRPr sz="1200">
                <a:latin typeface="Pangram"/>
                <a:ea typeface="Pangram"/>
                <a:cs typeface="Pangram"/>
                <a:sym typeface="Pangram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69" name="object 7"/>
          <p:cNvSpPr txBox="1"/>
          <p:nvPr/>
        </p:nvSpPr>
        <p:spPr>
          <a:xfrm>
            <a:off x="439313" y="9306877"/>
            <a:ext cx="1105248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l" defTabSz="1147482">
              <a:spcBef>
                <a:spcPts val="100"/>
              </a:spcBef>
              <a:defRPr b="0"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pPr>
            <a:r>
              <a:t>© </a:t>
            </a:r>
            <a:r>
              <a:rPr spc="-48"/>
              <a:t>2019</a:t>
            </a:r>
            <a:r>
              <a:rPr spc="-30"/>
              <a:t> </a:t>
            </a:r>
            <a:r>
              <a:rPr spc="-66"/>
              <a:t>.Layer</a:t>
            </a:r>
          </a:p>
        </p:txBody>
      </p:sp>
      <p:sp>
        <p:nvSpPr>
          <p:cNvPr id="170" name="Discussion sur les membres"/>
          <p:cNvSpPr txBox="1"/>
          <p:nvPr>
            <p:ph type="title"/>
          </p:nvPr>
        </p:nvSpPr>
        <p:spPr>
          <a:xfrm>
            <a:off x="817898" y="521624"/>
            <a:ext cx="7128824" cy="818616"/>
          </a:xfrm>
          <a:prstGeom prst="rect">
            <a:avLst/>
          </a:prstGeom>
        </p:spPr>
        <p:txBody>
          <a:bodyPr lIns="0" tIns="0" rIns="0" bIns="0" anchor="t"/>
          <a:lstStyle>
            <a:lvl1pPr defTabSz="297941">
              <a:defRPr b="1" sz="4080">
                <a:latin typeface="Pangram-Black"/>
                <a:ea typeface="Pangram-Black"/>
                <a:cs typeface="Pangram-Black"/>
                <a:sym typeface="Pangram-Black"/>
              </a:defRPr>
            </a:lvl1pPr>
          </a:lstStyle>
          <a:p>
            <a:pPr/>
            <a:r>
              <a:t>Discussion sur les membres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object 6"/>
          <p:cNvSpPr txBox="1"/>
          <p:nvPr/>
        </p:nvSpPr>
        <p:spPr>
          <a:xfrm>
            <a:off x="8933483" y="6791389"/>
            <a:ext cx="334186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 algn="l" defTabSz="914400">
              <a:spcBef>
                <a:spcPts val="100"/>
              </a:spcBef>
              <a:defRPr spc="-125" sz="1800" u="sng">
                <a:solidFill>
                  <a:srgbClr val="323031"/>
                </a:solidFill>
                <a:latin typeface="Pangram"/>
                <a:ea typeface="Pangram"/>
                <a:cs typeface="Pangram"/>
                <a:sym typeface="Pangram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 </a:t>
            </a:r>
          </a:p>
        </p:txBody>
      </p:sp>
      <p:sp>
        <p:nvSpPr>
          <p:cNvPr id="173" name="Slide Number"/>
          <p:cNvSpPr txBox="1"/>
          <p:nvPr>
            <p:ph type="sldNum" sz="quarter" idx="4294967295"/>
          </p:nvPr>
        </p:nvSpPr>
        <p:spPr>
          <a:xfrm>
            <a:off x="10682839" y="9290939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defRPr sz="1200">
                <a:latin typeface="Pangram"/>
                <a:ea typeface="Pangram"/>
                <a:cs typeface="Pangram"/>
                <a:sym typeface="Pangram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74" name="object 7"/>
          <p:cNvSpPr txBox="1"/>
          <p:nvPr/>
        </p:nvSpPr>
        <p:spPr>
          <a:xfrm>
            <a:off x="439313" y="9306877"/>
            <a:ext cx="1105248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l" defTabSz="1147482">
              <a:spcBef>
                <a:spcPts val="100"/>
              </a:spcBef>
              <a:defRPr b="0" sz="1200">
                <a:solidFill>
                  <a:srgbClr val="221F1F"/>
                </a:solidFill>
                <a:latin typeface="Pangram"/>
                <a:ea typeface="Pangram"/>
                <a:cs typeface="Pangram"/>
                <a:sym typeface="Pangram"/>
              </a:defRPr>
            </a:pPr>
            <a:r>
              <a:t>© </a:t>
            </a:r>
            <a:r>
              <a:rPr spc="-48"/>
              <a:t>2019</a:t>
            </a:r>
            <a:r>
              <a:rPr spc="-30"/>
              <a:t> </a:t>
            </a:r>
            <a:r>
              <a:rPr spc="-66"/>
              <a:t>.Layer</a:t>
            </a:r>
          </a:p>
        </p:txBody>
      </p:sp>
      <p:sp>
        <p:nvSpPr>
          <p:cNvPr id="175" name="Comment s’impliquer?"/>
          <p:cNvSpPr txBox="1"/>
          <p:nvPr>
            <p:ph type="title"/>
          </p:nvPr>
        </p:nvSpPr>
        <p:spPr>
          <a:xfrm>
            <a:off x="817898" y="521624"/>
            <a:ext cx="7128825" cy="818616"/>
          </a:xfrm>
          <a:prstGeom prst="rect">
            <a:avLst/>
          </a:prstGeom>
        </p:spPr>
        <p:txBody>
          <a:bodyPr lIns="0" tIns="0" rIns="0" bIns="0" anchor="t"/>
          <a:lstStyle>
            <a:lvl1pPr defTabSz="373887">
              <a:defRPr b="1" sz="5119">
                <a:latin typeface="Pangram-Black"/>
                <a:ea typeface="Pangram-Black"/>
                <a:cs typeface="Pangram-Black"/>
                <a:sym typeface="Pangram-Black"/>
              </a:defRPr>
            </a:lvl1pPr>
          </a:lstStyle>
          <a:p>
            <a:pPr/>
            <a:r>
              <a:t>Comment s’impliquer?</a:t>
            </a:r>
          </a:p>
        </p:txBody>
      </p:sp>
      <p:sp>
        <p:nvSpPr>
          <p:cNvPr id="176" name="object 3"/>
          <p:cNvSpPr txBox="1"/>
          <p:nvPr/>
        </p:nvSpPr>
        <p:spPr>
          <a:xfrm>
            <a:off x="817898" y="2918344"/>
            <a:ext cx="5373247" cy="3166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marL="287020" marR="1055046" indent="-274320" algn="l" defTabSz="1147482">
              <a:lnSpc>
                <a:spcPts val="3600"/>
              </a:lnSpc>
              <a:spcBef>
                <a:spcPts val="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pc="-234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Participer aux événements</a:t>
            </a:r>
          </a:p>
          <a:p>
            <a:pPr marL="287020" marR="82873" indent="-274320" algn="l" defTabSz="1147482">
              <a:lnSpc>
                <a:spcPts val="3600"/>
              </a:lnSpc>
              <a:spcBef>
                <a:spcPts val="2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pc="-270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Proposer/participer à des projets</a:t>
            </a:r>
          </a:p>
          <a:p>
            <a:pPr marL="287020" marR="82873" indent="-274320" algn="l" defTabSz="1147482">
              <a:lnSpc>
                <a:spcPts val="3600"/>
              </a:lnSpc>
              <a:spcBef>
                <a:spcPts val="2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pc="-270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Rédiger des articles sur le blog</a:t>
            </a:r>
          </a:p>
          <a:p>
            <a:pPr marL="287020" marR="82873" indent="-274320" algn="l" defTabSz="1147482">
              <a:lnSpc>
                <a:spcPts val="3600"/>
              </a:lnSpc>
              <a:spcBef>
                <a:spcPts val="2200"/>
              </a:spcBef>
              <a:buClr>
                <a:srgbClr val="2BFBE1"/>
              </a:buClr>
              <a:buSzPct val="100000"/>
              <a:buChar char="•"/>
              <a:tabLst>
                <a:tab pos="279400" algn="l"/>
                <a:tab pos="292100" algn="l"/>
              </a:tabLst>
              <a:defRPr b="0" spc="-270" sz="3000">
                <a:solidFill>
                  <a:srgbClr val="323031"/>
                </a:solidFill>
                <a:latin typeface="Pangram-ExtraBold"/>
                <a:ea typeface="Pangram-ExtraBold"/>
                <a:cs typeface="Pangram-ExtraBold"/>
                <a:sym typeface="Pangram-ExtraBold"/>
              </a:defRPr>
            </a:pPr>
            <a:r>
              <a:t>Proposer des idées où l’OSBL pourrait s’impliquer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Image" descr="Image"/>
          <p:cNvPicPr>
            <a:picLocks noChangeAspect="1"/>
          </p:cNvPicPr>
          <p:nvPr/>
        </p:nvPicPr>
        <p:blipFill>
          <a:blip r:embed="rId2">
            <a:alphaModFix amt="60000"/>
            <a:extLst/>
          </a:blip>
          <a:stretch>
            <a:fillRect/>
          </a:stretch>
        </p:blipFill>
        <p:spPr>
          <a:xfrm>
            <a:off x="2953230" y="1644689"/>
            <a:ext cx="7098340" cy="6464222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5@7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Pangram-Black"/>
                <a:ea typeface="Pangram-Black"/>
                <a:cs typeface="Pangram-Black"/>
                <a:sym typeface="Pangram-Black"/>
              </a:defRPr>
            </a:lvl1pPr>
          </a:lstStyle>
          <a:p>
            <a:pPr/>
            <a:r>
              <a:t>5@7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